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918CE-B8C9-4E49-9D44-61954A774528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71FD2-5BB8-4920-94D6-42EAB4D78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8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71FD2-5BB8-4920-94D6-42EAB4D787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3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1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20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420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8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0714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6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52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2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1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1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8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0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69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38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69BAB-7B25-481F-A8D5-FCC3562FED7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BDC153-32D8-4B74-9D82-5E6BF6CED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087" y="2179908"/>
            <a:ext cx="8783345" cy="164630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Internet Ecosystem in Nepal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338" y="4132170"/>
            <a:ext cx="7766936" cy="109689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By Shreedeep Rayamajhi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Presentation for Nepal School of Internet Governance 2018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19-20 January 2018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2" t="4536" r="15181" b="23822"/>
          <a:stretch/>
        </p:blipFill>
        <p:spPr>
          <a:xfrm>
            <a:off x="4012110" y="239070"/>
            <a:ext cx="1883391" cy="17878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32" y="5535029"/>
            <a:ext cx="1264756" cy="112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What is internet ?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Networks of Network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Internet is the global system of interconnected computer networks that use the Internet protocol suite (TCP/IP) to link devices worldwide.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4800" dirty="0" smtClean="0"/>
              <a:t>What is the Internet </a:t>
            </a:r>
            <a:r>
              <a:rPr lang="en-US" sz="4800" dirty="0"/>
              <a:t>P</a:t>
            </a:r>
            <a:r>
              <a:rPr lang="en-US" sz="4800" dirty="0" smtClean="0"/>
              <a:t>enetration of Nepal 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3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96" y="3270558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What is internet Ecosystem? 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8" y="4126860"/>
            <a:ext cx="10515600" cy="2273940"/>
          </a:xfrm>
        </p:spPr>
        <p:txBody>
          <a:bodyPr>
            <a:normAutofit/>
          </a:bodyPr>
          <a:lstStyle/>
          <a:p>
            <a:r>
              <a:rPr lang="en-US" dirty="0" smtClean="0"/>
              <a:t>The “Internet Ecosystem” is a term used to describe the organizations and communities </a:t>
            </a:r>
          </a:p>
          <a:p>
            <a:pPr marL="0" indent="0">
              <a:buNone/>
            </a:pPr>
            <a:r>
              <a:rPr lang="en-US" dirty="0" smtClean="0"/>
              <a:t>	that help the Internet work and evolve.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9371"/>
            <a:ext cx="8947052" cy="230647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496336" y="534656"/>
            <a:ext cx="2702257" cy="3419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Source: World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tat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36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79" b="2810"/>
          <a:stretch/>
        </p:blipFill>
        <p:spPr>
          <a:xfrm>
            <a:off x="349789" y="361666"/>
            <a:ext cx="7197423" cy="649633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5534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/>
              <a:t>Nepal Internet Ecosystem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6618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multistakeholderism?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799" y="1669269"/>
            <a:ext cx="8596668" cy="469058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Multistakeholderism is the process of managing the </a:t>
            </a:r>
            <a:r>
              <a:rPr lang="en-US" sz="2000" dirty="0" smtClean="0"/>
              <a:t>various stakeholder in the Internet </a:t>
            </a:r>
            <a:r>
              <a:rPr lang="en-US" sz="2000" dirty="0"/>
              <a:t>ecosystem adapting </a:t>
            </a:r>
            <a:r>
              <a:rPr lang="en-US" sz="2000" dirty="0" smtClean="0"/>
              <a:t>values </a:t>
            </a:r>
            <a:r>
              <a:rPr lang="en-US" sz="2000" dirty="0"/>
              <a:t>of </a:t>
            </a:r>
            <a:r>
              <a:rPr lang="en-US" sz="2000" dirty="0" smtClean="0"/>
              <a:t>standardization, diversity </a:t>
            </a:r>
            <a:r>
              <a:rPr lang="en-US" sz="2000" dirty="0"/>
              <a:t>and </a:t>
            </a:r>
            <a:r>
              <a:rPr lang="en-US" sz="2000" dirty="0" smtClean="0"/>
              <a:t>equality </a:t>
            </a:r>
            <a:r>
              <a:rPr lang="en-US" sz="2000" dirty="0"/>
              <a:t>to bring people together </a:t>
            </a:r>
            <a:r>
              <a:rPr lang="en-US" sz="2000" dirty="0" smtClean="0"/>
              <a:t>in </a:t>
            </a:r>
            <a:r>
              <a:rPr lang="en-US" sz="2000" dirty="0"/>
              <a:t>discussions on public policy </a:t>
            </a:r>
            <a:r>
              <a:rPr lang="en-US" sz="2000" dirty="0" smtClean="0"/>
              <a:t>issues.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Values of Multistakeholderism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000" dirty="0" smtClean="0"/>
              <a:t>-Openness </a:t>
            </a:r>
            <a:br>
              <a:rPr lang="en-US" sz="2000" dirty="0" smtClean="0"/>
            </a:br>
            <a:r>
              <a:rPr lang="en-US" sz="2000" dirty="0" smtClean="0"/>
              <a:t>-Transparency </a:t>
            </a:r>
            <a:br>
              <a:rPr lang="en-US" sz="2000" dirty="0" smtClean="0"/>
            </a:br>
            <a:r>
              <a:rPr lang="en-US" sz="2000" dirty="0" smtClean="0"/>
              <a:t>-Accountability </a:t>
            </a:r>
            <a:br>
              <a:rPr lang="en-US" sz="2000" dirty="0" smtClean="0"/>
            </a:br>
            <a:r>
              <a:rPr lang="en-US" sz="2000" dirty="0" smtClean="0"/>
              <a:t>-Diversity </a:t>
            </a:r>
            <a:br>
              <a:rPr lang="en-US" sz="2000" dirty="0" smtClean="0"/>
            </a:br>
            <a:r>
              <a:rPr lang="en-US" sz="2000" dirty="0" smtClean="0"/>
              <a:t>-Equality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6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87" y="303285"/>
            <a:ext cx="9408362" cy="1320800"/>
          </a:xfrm>
        </p:spPr>
        <p:txBody>
          <a:bodyPr/>
          <a:lstStyle/>
          <a:p>
            <a:r>
              <a:rPr lang="en-US" dirty="0" smtClean="0"/>
              <a:t>Role Play on Internet challenges of Nepal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4084"/>
            <a:ext cx="8596668" cy="5117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Benefits: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Role </a:t>
            </a:r>
            <a:r>
              <a:rPr lang="en-US" dirty="0" smtClean="0"/>
              <a:t>plays helps to create better understanding of how the Internet ecosystem works </a:t>
            </a:r>
          </a:p>
          <a:p>
            <a:r>
              <a:rPr lang="en-US" dirty="0" smtClean="0"/>
              <a:t>Helps to highlights issues, problems and challenges </a:t>
            </a:r>
            <a:endParaRPr lang="en-US" dirty="0" smtClean="0"/>
          </a:p>
          <a:p>
            <a:r>
              <a:rPr lang="en-US" dirty="0" smtClean="0"/>
              <a:t>Highlights </a:t>
            </a:r>
            <a:r>
              <a:rPr lang="en-US" dirty="0" smtClean="0"/>
              <a:t>key objective of multistakeholderism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Rules 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Each table will have a definite stakeholder tag where the participants have to represent that stakeholder and deal with the challenges </a:t>
            </a:r>
          </a:p>
          <a:p>
            <a:pPr marL="0" indent="0">
              <a:buNone/>
            </a:pPr>
            <a:r>
              <a:rPr lang="en-US" dirty="0" smtClean="0"/>
              <a:t>2. Each table will have a person dedicated who will take the note of the Discussion</a:t>
            </a:r>
          </a:p>
          <a:p>
            <a:pPr marL="0" indent="0">
              <a:buNone/>
            </a:pPr>
            <a:r>
              <a:rPr lang="en-US" dirty="0" smtClean="0"/>
              <a:t>3. The table has to list </a:t>
            </a:r>
            <a:r>
              <a:rPr lang="en-US" dirty="0" smtClean="0"/>
              <a:t>top </a:t>
            </a:r>
            <a:r>
              <a:rPr lang="en-US" dirty="0"/>
              <a:t>5 key challenges </a:t>
            </a:r>
            <a:r>
              <a:rPr lang="en-US" dirty="0" smtClean="0"/>
              <a:t>as a Team </a:t>
            </a:r>
            <a:br>
              <a:rPr lang="en-US" dirty="0" smtClean="0"/>
            </a:br>
            <a:r>
              <a:rPr lang="en-US" dirty="0" smtClean="0"/>
              <a:t>4. The Decision process </a:t>
            </a:r>
            <a:r>
              <a:rPr lang="en-US" dirty="0" smtClean="0"/>
              <a:t>will be done openly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12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687" y="718783"/>
            <a:ext cx="8596668" cy="166957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What do you think are the major challenges of Internet in Nepal from different stakeholder perspective ?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5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13" y="2774738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Thank you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623465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</TotalTime>
  <Words>180</Words>
  <Application>Microsoft Office PowerPoint</Application>
  <PresentationFormat>Widescreen</PresentationFormat>
  <Paragraphs>30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Facet</vt:lpstr>
      <vt:lpstr>Internet Ecosystem in Nepal</vt:lpstr>
      <vt:lpstr>What is internet ?</vt:lpstr>
      <vt:lpstr>What is internet Ecosystem? </vt:lpstr>
      <vt:lpstr>Nepal Internet Ecosystem </vt:lpstr>
      <vt:lpstr>What is multistakeholderism?</vt:lpstr>
      <vt:lpstr>Role Play on Internet challenges of Nepal</vt:lpstr>
      <vt:lpstr>What do you think are the major challenges of Internet in Nepal from different stakeholder perspective ?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Ecosystem and the  internet </dc:title>
  <dc:creator>MY PCS</dc:creator>
  <cp:lastModifiedBy>MY PCS</cp:lastModifiedBy>
  <cp:revision>23</cp:revision>
  <dcterms:created xsi:type="dcterms:W3CDTF">2018-01-02T12:55:41Z</dcterms:created>
  <dcterms:modified xsi:type="dcterms:W3CDTF">2018-01-18T15:58:08Z</dcterms:modified>
</cp:coreProperties>
</file>